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96" r:id="rId7"/>
    <p:sldId id="282" r:id="rId8"/>
    <p:sldId id="272" r:id="rId9"/>
    <p:sldId id="283" r:id="rId10"/>
    <p:sldId id="295" r:id="rId11"/>
    <p:sldId id="297" r:id="rId12"/>
    <p:sldId id="298" r:id="rId13"/>
    <p:sldId id="299" r:id="rId14"/>
    <p:sldId id="270" r:id="rId15"/>
    <p:sldId id="279" r:id="rId16"/>
    <p:sldId id="274" r:id="rId17"/>
    <p:sldId id="289" r:id="rId18"/>
    <p:sldId id="284" r:id="rId19"/>
    <p:sldId id="293" r:id="rId20"/>
    <p:sldId id="290" r:id="rId21"/>
    <p:sldId id="278" r:id="rId22"/>
    <p:sldId id="292" r:id="rId23"/>
    <p:sldId id="276" r:id="rId24"/>
    <p:sldId id="277" r:id="rId25"/>
    <p:sldId id="288" r:id="rId26"/>
    <p:sldId id="300" r:id="rId27"/>
    <p:sldId id="30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898" y="-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2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2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8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0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1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3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66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6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0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7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510F8-A559-4DA1-B072-3DC49804790C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79DE3-7DC1-4746-986C-64752713B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Night of the Butterflies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</a:p>
          <a:p>
            <a:r>
              <a:rPr lang="en-US" dirty="0" err="1" smtClean="0"/>
              <a:t>Lourie</a:t>
            </a:r>
            <a:r>
              <a:rPr lang="en-US" dirty="0" smtClean="0"/>
              <a:t> Davis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96671"/>
      </p:ext>
    </p:extLst>
  </p:cSld>
  <p:clrMapOvr>
    <a:masterClrMapping/>
  </p:clrMapOvr>
  <p:transition spd="slow" advTm="4223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31766"/>
      </p:ext>
    </p:extLst>
  </p:cSld>
  <p:clrMapOvr>
    <a:masterClrMapping/>
  </p:clrMapOvr>
  <p:transition spd="slow" advTm="323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72781"/>
      </p:ext>
    </p:extLst>
  </p:cSld>
  <p:clrMapOvr>
    <a:masterClrMapping/>
  </p:clrMapOvr>
  <p:transition spd="slow" advTm="2301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22934"/>
      </p:ext>
    </p:extLst>
  </p:cSld>
  <p:clrMapOvr>
    <a:masterClrMapping/>
  </p:clrMapOvr>
  <p:transition spd="slow" advTm="3129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54736"/>
      </p:ext>
    </p:extLst>
  </p:cSld>
  <p:clrMapOvr>
    <a:masterClrMapping/>
  </p:clrMapOvr>
  <p:transition spd="slow" advTm="2743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-60484"/>
            <a:ext cx="9159240" cy="691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85529"/>
      </p:ext>
    </p:extLst>
  </p:cSld>
  <p:clrMapOvr>
    <a:masterClrMapping/>
  </p:clrMapOvr>
  <p:transition spd="slow" advTm="2569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0565"/>
      </p:ext>
    </p:extLst>
  </p:cSld>
  <p:clrMapOvr>
    <a:masterClrMapping/>
  </p:clrMapOvr>
  <p:transition spd="slow" advTm="1797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sharpenSoften amount="25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595" t="12249" r="7486" b="17372"/>
          <a:stretch/>
        </p:blipFill>
        <p:spPr>
          <a:xfrm>
            <a:off x="0" y="853440"/>
            <a:ext cx="8473440" cy="481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62625"/>
      </p:ext>
    </p:extLst>
  </p:cSld>
  <p:clrMapOvr>
    <a:masterClrMapping/>
  </p:clrMapOvr>
  <p:transition spd="slow" advTm="1468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59278"/>
      </p:ext>
    </p:extLst>
  </p:cSld>
  <p:clrMapOvr>
    <a:masterClrMapping/>
  </p:clrMapOvr>
  <p:transition spd="slow" advTm="1231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89953"/>
      </p:ext>
    </p:extLst>
  </p:cSld>
  <p:clrMapOvr>
    <a:masterClrMapping/>
  </p:clrMapOvr>
  <p:transition spd="slow" advTm="1105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9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70428"/>
      </p:ext>
    </p:extLst>
  </p:cSld>
  <p:clrMapOvr>
    <a:masterClrMapping/>
  </p:clrMapOvr>
  <p:transition spd="slow" advTm="1645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3400"/>
            <a:ext cx="9220200" cy="73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66804"/>
      </p:ext>
    </p:extLst>
  </p:cSld>
  <p:clrMapOvr>
    <a:masterClrMapping/>
  </p:clrMapOvr>
  <p:transition spd="slow" advTm="113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572000" cy="6858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7999"/>
          </a:xfrm>
        </p:spPr>
      </p:pic>
    </p:spTree>
    <p:extLst>
      <p:ext uri="{BB962C8B-B14F-4D97-AF65-F5344CB8AC3E}">
        <p14:creationId xmlns:p14="http://schemas.microsoft.com/office/powerpoint/2010/main" val="2519733348"/>
      </p:ext>
    </p:extLst>
  </p:cSld>
  <p:clrMapOvr>
    <a:masterClrMapping/>
  </p:clrMapOvr>
  <p:transition spd="slow" advTm="1152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 touch of evil...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735542"/>
      </p:ext>
    </p:extLst>
  </p:cSld>
  <p:clrMapOvr>
    <a:masterClrMapping/>
  </p:clrMapOvr>
  <p:transition spd="slow" advTm="1554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72037"/>
      </p:ext>
    </p:extLst>
  </p:cSld>
  <p:clrMapOvr>
    <a:masterClrMapping/>
  </p:clrMapOvr>
  <p:transition spd="slow" advTm="906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83443"/>
      </p:ext>
    </p:extLst>
  </p:cSld>
  <p:clrMapOvr>
    <a:masterClrMapping/>
  </p:clrMapOvr>
  <p:transition spd="slow" advTm="736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92187"/>
      </p:ext>
    </p:extLst>
  </p:cSld>
  <p:clrMapOvr>
    <a:masterClrMapping/>
  </p:clrMapOvr>
  <p:transition spd="slow" advTm="719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48269"/>
      </p:ext>
    </p:extLst>
  </p:cSld>
  <p:clrMapOvr>
    <a:masterClrMapping/>
  </p:clrMapOvr>
  <p:transition spd="slow" advTm="646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27153"/>
      </p:ext>
    </p:extLst>
  </p:cSld>
  <p:clrMapOvr>
    <a:masterClrMapping/>
  </p:clrMapOvr>
  <p:transition spd="slow" advTm="718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1"/>
            <a:ext cx="9136380" cy="691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62107"/>
      </p:ext>
    </p:extLst>
  </p:cSld>
  <p:clrMapOvr>
    <a:masterClrMapping/>
  </p:clrMapOvr>
  <p:transition spd="slow" advTm="659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4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29067"/>
      </p:ext>
    </p:extLst>
  </p:cSld>
  <p:clrMapOvr>
    <a:masterClrMapping/>
  </p:clrMapOvr>
  <p:transition spd="slow" advTm="354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1"/>
            <a:ext cx="9136380" cy="691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6515"/>
      </p:ext>
    </p:extLst>
  </p:cSld>
  <p:clrMapOvr>
    <a:masterClrMapping/>
  </p:clrMapOvr>
  <p:transition spd="slow" advTm="432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80829"/>
      </p:ext>
    </p:extLst>
  </p:cSld>
  <p:clrMapOvr>
    <a:masterClrMapping/>
  </p:clrMapOvr>
  <p:transition spd="slow" advTm="317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00" t="-5000" r="8501" b="29131"/>
          <a:stretch/>
        </p:blipFill>
        <p:spPr>
          <a:xfrm>
            <a:off x="594360" y="-350520"/>
            <a:ext cx="7772400" cy="53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85246"/>
      </p:ext>
    </p:extLst>
  </p:cSld>
  <p:clrMapOvr>
    <a:masterClrMapping/>
  </p:clrMapOvr>
  <p:transition spd="slow" advTm="659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" y="-609600"/>
            <a:ext cx="9250680" cy="74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67765"/>
      </p:ext>
    </p:extLst>
  </p:cSld>
  <p:clrMapOvr>
    <a:masterClrMapping/>
  </p:clrMapOvr>
  <p:transition spd="slow" advTm="500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382000" cy="3505200"/>
          </a:xfrm>
        </p:spPr>
        <p:txBody>
          <a:bodyPr>
            <a:normAutofit/>
          </a:bodyPr>
          <a:lstStyle/>
          <a:p>
            <a:r>
              <a:rPr lang="en-US" sz="9600" dirty="0" smtClean="0"/>
              <a:t>THE END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004187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4"/>
    </mc:Choice>
    <mc:Fallback>
      <p:transition spd="slow" advTm="1734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8229600" cy="6553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Starring:</a:t>
            </a:r>
          </a:p>
          <a:p>
            <a:pPr marL="0" indent="0">
              <a:buNone/>
            </a:pPr>
            <a:r>
              <a:rPr lang="en-US" dirty="0" smtClean="0"/>
              <a:t>List names of characters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Story w </a:t>
            </a:r>
            <a:r>
              <a:rPr lang="en-US" dirty="0" err="1" smtClean="0"/>
              <a:t>ritten</a:t>
            </a:r>
            <a:r>
              <a:rPr lang="en-US" dirty="0" smtClean="0"/>
              <a:t> by:</a:t>
            </a:r>
          </a:p>
          <a:p>
            <a:pPr marL="0" indent="0">
              <a:buNone/>
            </a:pPr>
            <a:r>
              <a:rPr lang="en-US" dirty="0" err="1" smtClean="0"/>
              <a:t>Lourie</a:t>
            </a:r>
            <a:r>
              <a:rPr lang="en-US" dirty="0" smtClean="0"/>
              <a:t> Davis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Director of Photography:</a:t>
            </a:r>
          </a:p>
          <a:p>
            <a:pPr marL="0" indent="0">
              <a:buNone/>
            </a:pPr>
            <a:r>
              <a:rPr lang="en-US" dirty="0" err="1" smtClean="0"/>
              <a:t>Lourie</a:t>
            </a:r>
            <a:r>
              <a:rPr lang="en-US" dirty="0" smtClean="0"/>
              <a:t> Davis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Edited by:</a:t>
            </a:r>
          </a:p>
          <a:p>
            <a:pPr marL="0" indent="0">
              <a:buNone/>
            </a:pPr>
            <a:r>
              <a:rPr lang="en-US" dirty="0" err="1" smtClean="0"/>
              <a:t>Lourie</a:t>
            </a:r>
            <a:r>
              <a:rPr lang="en-US" dirty="0" smtClean="0"/>
              <a:t> Davis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639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3"/>
    </mc:Choice>
    <mc:Fallback>
      <p:transition spd="slow" advTm="230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34</Words>
  <Application>Microsoft Office PowerPoint</Application>
  <PresentationFormat>On-screen Show (4:3)</PresentationFormat>
  <Paragraphs>15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The Night of the Butterflies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Night of the Butterflies</dc:title>
  <dc:creator>lourie</dc:creator>
  <cp:lastModifiedBy>lourie</cp:lastModifiedBy>
  <cp:revision>28</cp:revision>
  <dcterms:created xsi:type="dcterms:W3CDTF">2014-11-16T17:31:49Z</dcterms:created>
  <dcterms:modified xsi:type="dcterms:W3CDTF">2014-11-17T00:33:42Z</dcterms:modified>
</cp:coreProperties>
</file>