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6" autoAdjust="0"/>
    <p:restoredTop sz="94576" autoAdjust="0"/>
  </p:normalViewPr>
  <p:slideViewPr>
    <p:cSldViewPr>
      <p:cViewPr varScale="1">
        <p:scale>
          <a:sx n="69" d="100"/>
          <a:sy n="69" d="100"/>
        </p:scale>
        <p:origin x="-1410" y="-102"/>
      </p:cViewPr>
      <p:guideLst>
        <p:guide orient="horz" pos="2160"/>
        <p:guide pos="2880"/>
      </p:guideLst>
    </p:cSldViewPr>
  </p:slideViewPr>
  <p:outlineViewPr>
    <p:cViewPr>
      <p:scale>
        <a:sx n="33" d="100"/>
        <a:sy n="33" d="100"/>
      </p:scale>
      <p:origin x="0" y="42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59A6882E-6793-4E88-B536-E06D6B8F3BFF}" type="datetimeFigureOut">
              <a:rPr lang="en-US" smtClean="0"/>
              <a:pPr/>
              <a:t>10/11/2015</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C15F9B0E-BDFD-459C-8AD0-67105983C6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59A6882E-6793-4E88-B536-E06D6B8F3BFF}" type="datetimeFigureOut">
              <a:rPr lang="en-US" smtClean="0"/>
              <a:pPr/>
              <a:t>10/11/2015</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C15F9B0E-BDFD-459C-8AD0-67105983C6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59A6882E-6793-4E88-B536-E06D6B8F3BFF}" type="datetimeFigureOut">
              <a:rPr lang="en-US" smtClean="0"/>
              <a:pPr/>
              <a:t>10/11/2015</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C15F9B0E-BDFD-459C-8AD0-67105983C62C}"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59A6882E-6793-4E88-B536-E06D6B8F3BFF}" type="datetimeFigureOut">
              <a:rPr lang="en-US" smtClean="0"/>
              <a:pPr/>
              <a:t>10/11/2015</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C15F9B0E-BDFD-459C-8AD0-67105983C6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59A6882E-6793-4E88-B536-E06D6B8F3BFF}" type="datetimeFigureOut">
              <a:rPr lang="en-US" smtClean="0"/>
              <a:pPr/>
              <a:t>10/11/2015</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C15F9B0E-BDFD-459C-8AD0-67105983C62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9A6882E-6793-4E88-B536-E06D6B8F3BFF}" type="datetimeFigureOut">
              <a:rPr lang="en-US" smtClean="0"/>
              <a:pPr/>
              <a:t>10/11/2015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5F9B0E-BDFD-459C-8AD0-67105983C6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59A6882E-6793-4E88-B536-E06D6B8F3BFF}" type="datetimeFigureOut">
              <a:rPr lang="en-US" smtClean="0"/>
              <a:pPr/>
              <a:t>10/11/2015</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C15F9B0E-BDFD-459C-8AD0-67105983C6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59A6882E-6793-4E88-B536-E06D6B8F3BFF}" type="datetimeFigureOut">
              <a:rPr lang="en-US" smtClean="0"/>
              <a:pPr/>
              <a:t>10/11/2015</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C15F9B0E-BDFD-459C-8AD0-67105983C62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59A6882E-6793-4E88-B536-E06D6B8F3BFF}" type="datetimeFigureOut">
              <a:rPr lang="en-US" smtClean="0"/>
              <a:pPr/>
              <a:t>10/11/2015</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C15F9B0E-BDFD-459C-8AD0-67105983C62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9A6882E-6793-4E88-B536-E06D6B8F3BFF}" type="datetimeFigureOut">
              <a:rPr lang="en-US" smtClean="0"/>
              <a:pPr/>
              <a:t>10/11/2015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5F9B0E-BDFD-459C-8AD0-67105983C6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9A6882E-6793-4E88-B536-E06D6B8F3BFF}" type="datetimeFigureOut">
              <a:rPr lang="en-US" smtClean="0"/>
              <a:pPr/>
              <a:t>10/11/2015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5F9B0E-BDFD-459C-8AD0-67105983C6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59A6882E-6793-4E88-B536-E06D6B8F3BFF}" type="datetimeFigureOut">
              <a:rPr lang="en-US" smtClean="0"/>
              <a:pPr/>
              <a:t>10/11/2015</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C15F9B0E-BDFD-459C-8AD0-67105983C62C}"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981200"/>
            <a:ext cx="8062912" cy="1470025"/>
          </a:xfrm>
        </p:spPr>
        <p:txBody>
          <a:bodyPr>
            <a:noAutofit/>
          </a:bodyPr>
          <a:lstStyle/>
          <a:p>
            <a:r>
              <a:rPr lang="en-US" sz="6000" dirty="0" smtClean="0"/>
              <a:t>Jim Bob the Dragon Goes to the Museum</a:t>
            </a:r>
            <a:endParaRPr lang="en-US" sz="6000" dirty="0"/>
          </a:p>
        </p:txBody>
      </p:sp>
      <p:sp>
        <p:nvSpPr>
          <p:cNvPr id="3" name="Subtitle 2"/>
          <p:cNvSpPr>
            <a:spLocks noGrp="1"/>
          </p:cNvSpPr>
          <p:nvPr>
            <p:ph type="subTitle" idx="1"/>
          </p:nvPr>
        </p:nvSpPr>
        <p:spPr>
          <a:xfrm>
            <a:off x="1295400" y="3962400"/>
            <a:ext cx="6400800" cy="1752600"/>
          </a:xfrm>
          <a:noFill/>
        </p:spPr>
        <p:txBody>
          <a:bodyPr>
            <a:normAutofit/>
          </a:bodyPr>
          <a:lstStyle/>
          <a:p>
            <a:r>
              <a:rPr lang="en-US" sz="3600" dirty="0" smtClean="0">
                <a:solidFill>
                  <a:schemeClr val="bg1"/>
                </a:solidFill>
              </a:rPr>
              <a:t>Psych 101 Learning project by Hannah Riley</a:t>
            </a:r>
            <a:endParaRPr lang="en-US" sz="36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idx="2"/>
          </p:nvPr>
        </p:nvSpPr>
        <p:spPr>
          <a:xfrm>
            <a:off x="762000" y="381000"/>
            <a:ext cx="3436144" cy="5943600"/>
          </a:xfrm>
        </p:spPr>
        <p:txBody>
          <a:bodyPr>
            <a:normAutofit/>
          </a:bodyPr>
          <a:lstStyle/>
          <a:p>
            <a:endParaRPr lang="en-US" sz="2400" dirty="0" smtClean="0"/>
          </a:p>
          <a:p>
            <a:endParaRPr lang="en-US" sz="2400" dirty="0" smtClean="0"/>
          </a:p>
          <a:p>
            <a:r>
              <a:rPr lang="en-US" sz="2400" dirty="0" smtClean="0"/>
              <a:t>This is Jim Bob the dragon.</a:t>
            </a:r>
          </a:p>
          <a:p>
            <a:endParaRPr lang="en-US" sz="2400" dirty="0" smtClean="0"/>
          </a:p>
          <a:p>
            <a:endParaRPr lang="en-US" sz="2400" dirty="0" smtClean="0"/>
          </a:p>
          <a:p>
            <a:endParaRPr lang="en-US" sz="2400" dirty="0" smtClean="0"/>
          </a:p>
          <a:p>
            <a:endParaRPr lang="en-US" sz="2400" dirty="0" smtClean="0"/>
          </a:p>
          <a:p>
            <a:r>
              <a:rPr lang="en-US" sz="2400" dirty="0" smtClean="0"/>
              <a:t>Jim Bobs on his way to the Museum for the very first time!</a:t>
            </a:r>
          </a:p>
          <a:p>
            <a:endParaRPr lang="en-US" sz="2400" dirty="0" smtClean="0"/>
          </a:p>
        </p:txBody>
      </p:sp>
      <p:pic>
        <p:nvPicPr>
          <p:cNvPr id="4" name="Content Placeholder 3" descr="baby.jpg"/>
          <p:cNvPicPr>
            <a:picLocks noGrp="1" noChangeAspect="1"/>
          </p:cNvPicPr>
          <p:nvPr>
            <p:ph sz="half" idx="1"/>
          </p:nvPr>
        </p:nvPicPr>
        <p:blipFill>
          <a:blip r:embed="rId2" cstate="print"/>
          <a:stretch>
            <a:fillRect/>
          </a:stretch>
        </p:blipFill>
        <p:spPr>
          <a:xfrm>
            <a:off x="5029200" y="685800"/>
            <a:ext cx="3451225" cy="4572000"/>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1"/>
          </p:nvPr>
        </p:nvSpPr>
        <p:spPr>
          <a:xfrm>
            <a:off x="381000" y="457200"/>
            <a:ext cx="8393938" cy="5242560"/>
          </a:xfrm>
        </p:spPr>
        <p:txBody>
          <a:bodyPr/>
          <a:lstStyle/>
          <a:p>
            <a:r>
              <a:rPr lang="en-US" dirty="0" smtClean="0"/>
              <a:t>Jim Bob has to go to the museum to study pictures and determine what kind of psychology they are for his baby psychology class, because he is a baby.</a:t>
            </a:r>
          </a:p>
          <a:p>
            <a:r>
              <a:rPr lang="en-US" dirty="0" smtClean="0"/>
              <a:t>He walks into the museum and sees a lot of pretty pictures and sculptures.</a:t>
            </a:r>
          </a:p>
          <a:p>
            <a:r>
              <a:rPr lang="en-US" dirty="0" smtClean="0"/>
              <a:t>These pictures make him think.</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Picture Number 1</a:t>
            </a:r>
            <a:endParaRPr lang="en-US" dirty="0"/>
          </a:p>
        </p:txBody>
      </p:sp>
      <p:pic>
        <p:nvPicPr>
          <p:cNvPr id="7" name="Picture Placeholder 6" descr="pic 1.jpg"/>
          <p:cNvPicPr>
            <a:picLocks noGrp="1" noChangeAspect="1"/>
          </p:cNvPicPr>
          <p:nvPr>
            <p:ph type="pic" idx="1"/>
          </p:nvPr>
        </p:nvPicPr>
        <p:blipFill>
          <a:blip r:embed="rId2" cstate="print"/>
          <a:srcRect l="7891" r="7891"/>
          <a:stretch>
            <a:fillRect/>
          </a:stretch>
        </p:blipFill>
        <p:spPr/>
      </p:pic>
      <p:sp>
        <p:nvSpPr>
          <p:cNvPr id="6" name="Text Placeholder 5"/>
          <p:cNvSpPr>
            <a:spLocks noGrp="1"/>
          </p:cNvSpPr>
          <p:nvPr>
            <p:ph type="body" sz="half" idx="2"/>
          </p:nvPr>
        </p:nvSpPr>
        <p:spPr>
          <a:xfrm>
            <a:off x="1143000" y="5867400"/>
            <a:ext cx="7333488" cy="838200"/>
          </a:xfrm>
        </p:spPr>
        <p:txBody>
          <a:bodyPr>
            <a:normAutofit/>
          </a:bodyPr>
          <a:lstStyle/>
          <a:p>
            <a:r>
              <a:rPr lang="en-US" sz="1600" dirty="0" smtClean="0"/>
              <a:t>This picture looked very trippy to Jim Bob. At first, he though it was a comparison of two pictures, but really it was one picture.  It also kind of gave him a head ache.</a:t>
            </a:r>
            <a:endParaRPr lang="en-US" sz="1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type="body" idx="1"/>
          </p:nvPr>
        </p:nvSpPr>
        <p:spPr>
          <a:xfrm>
            <a:off x="381000" y="1633536"/>
            <a:ext cx="7696200" cy="2286000"/>
          </a:xfrm>
        </p:spPr>
        <p:txBody>
          <a:bodyPr>
            <a:normAutofit/>
          </a:bodyPr>
          <a:lstStyle/>
          <a:p>
            <a:r>
              <a:rPr lang="en-US" sz="2400" dirty="0" smtClean="0"/>
              <a:t>This picture would be an example of </a:t>
            </a:r>
            <a:r>
              <a:rPr lang="en-US" sz="2400" dirty="0" smtClean="0"/>
              <a:t>Structuralism </a:t>
            </a:r>
            <a:r>
              <a:rPr lang="en-US" sz="2400" dirty="0" smtClean="0"/>
              <a:t>because with all of the sensations that come into this picture, a </a:t>
            </a:r>
            <a:r>
              <a:rPr lang="en-US" sz="2400" dirty="0" err="1" smtClean="0"/>
              <a:t>Structuralist</a:t>
            </a:r>
            <a:r>
              <a:rPr lang="en-US" sz="2400" dirty="0" smtClean="0"/>
              <a:t> would be the one to analyze why this picture makes people feel the way they feel while looking at it. Like how Jim Bob felt trippy.</a:t>
            </a:r>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Picture number 2</a:t>
            </a:r>
            <a:endParaRPr lang="en-US" dirty="0"/>
          </a:p>
        </p:txBody>
      </p:sp>
      <p:sp>
        <p:nvSpPr>
          <p:cNvPr id="12" name="Text Placeholder 11"/>
          <p:cNvSpPr>
            <a:spLocks noGrp="1"/>
          </p:cNvSpPr>
          <p:nvPr>
            <p:ph type="body" sz="half" idx="2"/>
          </p:nvPr>
        </p:nvSpPr>
        <p:spPr/>
        <p:txBody>
          <a:bodyPr>
            <a:normAutofit/>
          </a:bodyPr>
          <a:lstStyle/>
          <a:p>
            <a:r>
              <a:rPr lang="en-US" sz="1800" dirty="0" smtClean="0"/>
              <a:t>Jim Bob thought of a big warm hug when he saw this picture.</a:t>
            </a:r>
            <a:endParaRPr lang="en-US" sz="1800" dirty="0"/>
          </a:p>
        </p:txBody>
      </p:sp>
      <p:pic>
        <p:nvPicPr>
          <p:cNvPr id="1026" name="Picture 2" descr="F:\pic 2.jpg"/>
          <p:cNvPicPr>
            <a:picLocks noChangeAspect="1" noChangeArrowheads="1"/>
          </p:cNvPicPr>
          <p:nvPr/>
        </p:nvPicPr>
        <p:blipFill>
          <a:blip r:embed="rId2" cstate="print"/>
          <a:srcRect/>
          <a:stretch>
            <a:fillRect/>
          </a:stretch>
        </p:blipFill>
        <p:spPr bwMode="auto">
          <a:xfrm>
            <a:off x="2990850" y="491169"/>
            <a:ext cx="4019550" cy="507143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381000" y="1633536"/>
            <a:ext cx="8534400" cy="3090864"/>
          </a:xfrm>
        </p:spPr>
        <p:txBody>
          <a:bodyPr>
            <a:normAutofit/>
          </a:bodyPr>
          <a:lstStyle/>
          <a:p>
            <a:r>
              <a:rPr lang="en-US" sz="2400" dirty="0" smtClean="0"/>
              <a:t>This picture would be an example of behaviorism due to the overt behavior happening here, but also possibly and example of Structuralism due to all of the stimulating colors and shapes that a </a:t>
            </a:r>
            <a:r>
              <a:rPr lang="en-US" sz="2400" dirty="0" err="1" smtClean="0"/>
              <a:t>Structuralist</a:t>
            </a:r>
            <a:r>
              <a:rPr lang="en-US" sz="2400" dirty="0" smtClean="0"/>
              <a:t> would want to analyze.</a:t>
            </a:r>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Picture number 3</a:t>
            </a:r>
            <a:endParaRPr lang="en-US" dirty="0"/>
          </a:p>
        </p:txBody>
      </p:sp>
      <p:pic>
        <p:nvPicPr>
          <p:cNvPr id="7" name="Picture Placeholder 6" descr="pic 3.jpg"/>
          <p:cNvPicPr>
            <a:picLocks noGrp="1" noChangeAspect="1"/>
          </p:cNvPicPr>
          <p:nvPr>
            <p:ph type="pic" idx="1"/>
          </p:nvPr>
        </p:nvPicPr>
        <p:blipFill>
          <a:blip r:embed="rId2" cstate="print"/>
          <a:srcRect t="6339" b="6339"/>
          <a:stretch>
            <a:fillRect/>
          </a:stretch>
        </p:blipFill>
        <p:spPr/>
      </p:pic>
      <p:sp>
        <p:nvSpPr>
          <p:cNvPr id="6" name="Text Placeholder 5"/>
          <p:cNvSpPr>
            <a:spLocks noGrp="1"/>
          </p:cNvSpPr>
          <p:nvPr>
            <p:ph type="body" sz="half" idx="2"/>
          </p:nvPr>
        </p:nvSpPr>
        <p:spPr/>
        <p:txBody>
          <a:bodyPr>
            <a:normAutofit/>
          </a:bodyPr>
          <a:lstStyle/>
          <a:p>
            <a:r>
              <a:rPr lang="en-US" sz="1800" dirty="0" smtClean="0"/>
              <a:t>When Jim Bob saw this, he shuddered. It reminded him of the fear he has of the </a:t>
            </a:r>
            <a:r>
              <a:rPr lang="en-US" sz="1800" dirty="0" smtClean="0"/>
              <a:t>infinite </a:t>
            </a:r>
            <a:r>
              <a:rPr lang="en-US" sz="1800" dirty="0" smtClean="0"/>
              <a:t>nothingness of </a:t>
            </a:r>
            <a:r>
              <a:rPr lang="en-US" sz="1800" dirty="0" smtClean="0"/>
              <a:t>space and </a:t>
            </a:r>
            <a:r>
              <a:rPr lang="en-US" sz="1800" dirty="0" smtClean="0"/>
              <a:t>the universe. </a:t>
            </a:r>
            <a:endParaRPr lang="en-US" sz="1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381000" y="990600"/>
            <a:ext cx="8229600" cy="4343400"/>
          </a:xfrm>
        </p:spPr>
        <p:txBody>
          <a:bodyPr/>
          <a:lstStyle/>
          <a:p>
            <a:r>
              <a:rPr lang="en-US" sz="2400" dirty="0" smtClean="0"/>
              <a:t>He also has a healthy fear of lions. </a:t>
            </a:r>
          </a:p>
          <a:p>
            <a:r>
              <a:rPr lang="en-US" sz="2400" dirty="0" smtClean="0"/>
              <a:t>He’s a baby. </a:t>
            </a:r>
          </a:p>
          <a:p>
            <a:r>
              <a:rPr lang="en-US" sz="2400" dirty="0" smtClean="0"/>
              <a:t>Leave him alone.</a:t>
            </a:r>
          </a:p>
          <a:p>
            <a:endParaRPr lang="en-US" sz="2400" dirty="0" smtClean="0"/>
          </a:p>
          <a:p>
            <a:r>
              <a:rPr lang="en-US" sz="2400" dirty="0" smtClean="0"/>
              <a:t>His reaction was overt and was an example of functionalism because a fear of lions is healthy and is instinctual. His fear of the nothingness is probably a psychological problem that functionalists are welcome to figure out.</a:t>
            </a:r>
          </a:p>
          <a:p>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Picture number 4</a:t>
            </a:r>
            <a:endParaRPr lang="en-US" dirty="0"/>
          </a:p>
        </p:txBody>
      </p:sp>
      <p:sp>
        <p:nvSpPr>
          <p:cNvPr id="6" name="Text Placeholder 5"/>
          <p:cNvSpPr>
            <a:spLocks noGrp="1"/>
          </p:cNvSpPr>
          <p:nvPr>
            <p:ph type="body" sz="half" idx="2"/>
          </p:nvPr>
        </p:nvSpPr>
        <p:spPr/>
        <p:txBody>
          <a:bodyPr/>
          <a:lstStyle/>
          <a:p>
            <a:r>
              <a:rPr lang="en-US" sz="1600" dirty="0" smtClean="0"/>
              <a:t>This made Jim Bob think of masks, like the ones at Halloween or tribal masks</a:t>
            </a:r>
            <a:r>
              <a:rPr lang="en-US" dirty="0" smtClean="0"/>
              <a:t>.</a:t>
            </a:r>
            <a:endParaRPr lang="en-US" dirty="0"/>
          </a:p>
        </p:txBody>
      </p:sp>
      <p:pic>
        <p:nvPicPr>
          <p:cNvPr id="2050" name="Picture 2" descr="F:\pic 4.jpg"/>
          <p:cNvPicPr>
            <a:picLocks noChangeAspect="1" noChangeArrowheads="1"/>
          </p:cNvPicPr>
          <p:nvPr/>
        </p:nvPicPr>
        <p:blipFill>
          <a:blip r:embed="rId2" cstate="print"/>
          <a:srcRect/>
          <a:stretch>
            <a:fillRect/>
          </a:stretch>
        </p:blipFill>
        <p:spPr bwMode="auto">
          <a:xfrm>
            <a:off x="1447800" y="217170"/>
            <a:ext cx="6553200" cy="563854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381000" y="838200"/>
            <a:ext cx="7772400" cy="4800600"/>
          </a:xfrm>
        </p:spPr>
        <p:txBody>
          <a:bodyPr/>
          <a:lstStyle/>
          <a:p>
            <a:r>
              <a:rPr lang="en-US" sz="2400" dirty="0" smtClean="0"/>
              <a:t>This thought could be examined by essentially all of the form of psychology.</a:t>
            </a:r>
          </a:p>
          <a:p>
            <a:r>
              <a:rPr lang="en-US" sz="2400" dirty="0" smtClean="0"/>
              <a:t>Humanism and behaviorism because of why the masks were made.</a:t>
            </a:r>
          </a:p>
          <a:p>
            <a:r>
              <a:rPr lang="en-US" sz="2400" dirty="0" smtClean="0"/>
              <a:t>Gestalt because he’s looking at and thinking about all of the masks.</a:t>
            </a:r>
          </a:p>
          <a:p>
            <a:r>
              <a:rPr lang="en-US" sz="2400" dirty="0" smtClean="0"/>
              <a:t>Structuralism because of how the masks made others think, feel, react, etc.</a:t>
            </a:r>
          </a:p>
          <a:p>
            <a:r>
              <a:rPr lang="en-US" sz="2400" dirty="0" smtClean="0"/>
              <a:t>Functionalism because of what the masks were made to do. Whether it be to scare others, tell what group you are in, honor others, and many other possible reasons.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Picture number 5</a:t>
            </a:r>
            <a:br>
              <a:rPr lang="en-US" dirty="0" smtClean="0"/>
            </a:br>
            <a:endParaRPr lang="en-US" dirty="0"/>
          </a:p>
        </p:txBody>
      </p:sp>
      <p:sp>
        <p:nvSpPr>
          <p:cNvPr id="6" name="Text Placeholder 5"/>
          <p:cNvSpPr>
            <a:spLocks noGrp="1"/>
          </p:cNvSpPr>
          <p:nvPr>
            <p:ph type="body" sz="half" idx="2"/>
          </p:nvPr>
        </p:nvSpPr>
        <p:spPr/>
        <p:txBody>
          <a:bodyPr>
            <a:normAutofit/>
          </a:bodyPr>
          <a:lstStyle/>
          <a:p>
            <a:r>
              <a:rPr lang="en-US" sz="2400" dirty="0" smtClean="0"/>
              <a:t>This reminded Jim Bob of dinner.  </a:t>
            </a:r>
            <a:endParaRPr lang="en-US" sz="2400" dirty="0"/>
          </a:p>
        </p:txBody>
      </p:sp>
      <p:pic>
        <p:nvPicPr>
          <p:cNvPr id="3074" name="Picture 2" descr="F:\pic 5.jpg"/>
          <p:cNvPicPr>
            <a:picLocks noChangeAspect="1" noChangeArrowheads="1"/>
          </p:cNvPicPr>
          <p:nvPr/>
        </p:nvPicPr>
        <p:blipFill>
          <a:blip r:embed="rId2" cstate="print"/>
          <a:srcRect/>
          <a:stretch>
            <a:fillRect/>
          </a:stretch>
        </p:blipFill>
        <p:spPr bwMode="auto">
          <a:xfrm>
            <a:off x="1447800" y="1066800"/>
            <a:ext cx="6934200" cy="4572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381000" y="762000"/>
            <a:ext cx="7696200" cy="5486400"/>
          </a:xfrm>
        </p:spPr>
        <p:txBody>
          <a:bodyPr>
            <a:noAutofit/>
          </a:bodyPr>
          <a:lstStyle/>
          <a:p>
            <a:r>
              <a:rPr lang="en-US" sz="2400" dirty="0" smtClean="0"/>
              <a:t>Kidding. It reminded him of bedtime stories his mommy told him of how even though people may essentially be made the same, everyone is different. Whether it be how they act, move, bend, etc.</a:t>
            </a:r>
          </a:p>
          <a:p>
            <a:endParaRPr lang="en-US" sz="2400" dirty="0" smtClean="0"/>
          </a:p>
          <a:p>
            <a:endParaRPr lang="en-US" sz="2400" dirty="0" smtClean="0"/>
          </a:p>
          <a:p>
            <a:r>
              <a:rPr lang="en-US" sz="2400" dirty="0" smtClean="0"/>
              <a:t>This is an example of a mix of humanism and behaviorism, because he thought about and focused on people while it is also behaviorism because he thought about how everything acted and behaved.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picture number 6</a:t>
            </a:r>
            <a:endParaRPr lang="en-US" dirty="0"/>
          </a:p>
        </p:txBody>
      </p:sp>
      <p:pic>
        <p:nvPicPr>
          <p:cNvPr id="7" name="Picture Placeholder 6" descr="pic 6.jpg"/>
          <p:cNvPicPr>
            <a:picLocks noGrp="1" noChangeAspect="1"/>
          </p:cNvPicPr>
          <p:nvPr>
            <p:ph type="pic" idx="1"/>
          </p:nvPr>
        </p:nvPicPr>
        <p:blipFill>
          <a:blip r:embed="rId2" cstate="print"/>
          <a:srcRect t="130" b="130"/>
          <a:stretch>
            <a:fillRect/>
          </a:stretch>
        </p:blipFill>
        <p:spPr>
          <a:xfrm>
            <a:off x="1138237" y="373966"/>
            <a:ext cx="7333488" cy="5264834"/>
          </a:xfrm>
        </p:spPr>
      </p:pic>
      <p:sp>
        <p:nvSpPr>
          <p:cNvPr id="6" name="Text Placeholder 5"/>
          <p:cNvSpPr>
            <a:spLocks noGrp="1"/>
          </p:cNvSpPr>
          <p:nvPr>
            <p:ph type="body" sz="half" idx="2"/>
          </p:nvPr>
        </p:nvSpPr>
        <p:spPr>
          <a:xfrm>
            <a:off x="1143000" y="5715000"/>
            <a:ext cx="7333488" cy="990600"/>
          </a:xfrm>
        </p:spPr>
        <p:txBody>
          <a:bodyPr>
            <a:normAutofit/>
          </a:bodyPr>
          <a:lstStyle/>
          <a:p>
            <a:r>
              <a:rPr lang="en-US" sz="1600" dirty="0" smtClean="0"/>
              <a:t>Seeing this picture really made Jim Bob question everything about this picture. Who is this girl? Why is she so angry? The longer he looked, the more he worried about her.</a:t>
            </a:r>
            <a:endParaRPr lang="en-US" sz="1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381000" y="1633536"/>
            <a:ext cx="7924800" cy="2709864"/>
          </a:xfrm>
        </p:spPr>
        <p:txBody>
          <a:bodyPr>
            <a:normAutofit/>
          </a:bodyPr>
          <a:lstStyle/>
          <a:p>
            <a:r>
              <a:rPr lang="en-US" sz="2400" dirty="0" smtClean="0"/>
              <a:t>His reaction would be an example of humanism, because he focused solely on wanting to help the girl in the picture and make her happy.</a:t>
            </a:r>
          </a:p>
          <a:p>
            <a:r>
              <a:rPr lang="en-US" sz="2400" dirty="0" smtClean="0"/>
              <a:t>The picture itself, however, would most likely be studied by behaviorists because of how overt her actions are.</a:t>
            </a:r>
            <a:endParaRPr 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150896"/>
            <a:ext cx="752856" cy="6402304"/>
          </a:xfrm>
        </p:spPr>
        <p:txBody>
          <a:bodyPr>
            <a:normAutofit fontScale="90000"/>
          </a:bodyPr>
          <a:lstStyle/>
          <a:p>
            <a:r>
              <a:rPr lang="en-US" dirty="0" smtClean="0"/>
              <a:t/>
            </a:r>
            <a:br>
              <a:rPr lang="en-US" dirty="0" smtClean="0"/>
            </a:br>
            <a:r>
              <a:rPr lang="en-US" dirty="0" smtClean="0"/>
              <a:t/>
            </a:r>
            <a:br>
              <a:rPr lang="en-US" dirty="0" smtClean="0"/>
            </a:br>
            <a:r>
              <a:rPr lang="en-US" dirty="0" smtClean="0"/>
              <a:t>picture number 7</a:t>
            </a:r>
            <a:endParaRPr lang="en-US" dirty="0"/>
          </a:p>
        </p:txBody>
      </p:sp>
      <p:pic>
        <p:nvPicPr>
          <p:cNvPr id="7" name="Picture Placeholder 6" descr="pic 7.jpg"/>
          <p:cNvPicPr>
            <a:picLocks noGrp="1" noChangeAspect="1"/>
          </p:cNvPicPr>
          <p:nvPr>
            <p:ph type="pic" idx="1"/>
          </p:nvPr>
        </p:nvPicPr>
        <p:blipFill>
          <a:blip r:embed="rId2" cstate="print"/>
          <a:srcRect l="12569" r="12569"/>
          <a:stretch>
            <a:fillRect/>
          </a:stretch>
        </p:blipFill>
        <p:spPr>
          <a:xfrm>
            <a:off x="1138237" y="373966"/>
            <a:ext cx="7333488" cy="5036234"/>
          </a:xfrm>
        </p:spPr>
      </p:pic>
      <p:sp>
        <p:nvSpPr>
          <p:cNvPr id="12" name="Text Placeholder 11"/>
          <p:cNvSpPr>
            <a:spLocks noGrp="1"/>
          </p:cNvSpPr>
          <p:nvPr>
            <p:ph type="body" sz="half" idx="2"/>
          </p:nvPr>
        </p:nvSpPr>
        <p:spPr>
          <a:xfrm>
            <a:off x="1143000" y="5638800"/>
            <a:ext cx="7333488" cy="914400"/>
          </a:xfrm>
        </p:spPr>
        <p:txBody>
          <a:bodyPr>
            <a:normAutofit/>
          </a:bodyPr>
          <a:lstStyle/>
          <a:p>
            <a:r>
              <a:rPr lang="en-US" dirty="0" smtClean="0"/>
              <a:t>Due to Jim Bob being a baby, his mommy won’t let him watch the move </a:t>
            </a:r>
            <a:r>
              <a:rPr lang="en-US" i="1" u="sng" dirty="0" smtClean="0"/>
              <a:t>The Birds, </a:t>
            </a:r>
            <a:r>
              <a:rPr lang="en-US" dirty="0" smtClean="0"/>
              <a:t>which is where this scene is from, so he doesn’t know what originally happens here. He was concerned that the woman was in danger and wanted to help.</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381000" y="1633536"/>
            <a:ext cx="8001000" cy="3090864"/>
          </a:xfrm>
        </p:spPr>
        <p:txBody>
          <a:bodyPr>
            <a:normAutofit/>
          </a:bodyPr>
          <a:lstStyle/>
          <a:p>
            <a:r>
              <a:rPr lang="en-US" sz="2400" dirty="0" smtClean="0"/>
              <a:t>This reaction would be that of humanism because he was concerned for human life and wanted to help her with what her problem was. </a:t>
            </a:r>
          </a:p>
          <a:p>
            <a:endParaRPr lang="en-US" sz="2400" dirty="0" smtClean="0"/>
          </a:p>
          <a:p>
            <a:r>
              <a:rPr lang="en-US" sz="2400" dirty="0" smtClean="0"/>
              <a:t>She was being attacked by birds Jim Bob, that was her problem.</a:t>
            </a:r>
            <a:endParaRPr lang="en-US"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Picture number 8</a:t>
            </a:r>
            <a:br>
              <a:rPr lang="en-US" dirty="0" smtClean="0"/>
            </a:br>
            <a:endParaRPr lang="en-US" dirty="0"/>
          </a:p>
        </p:txBody>
      </p:sp>
      <p:sp>
        <p:nvSpPr>
          <p:cNvPr id="6" name="Text Placeholder 5"/>
          <p:cNvSpPr>
            <a:spLocks noGrp="1"/>
          </p:cNvSpPr>
          <p:nvPr>
            <p:ph type="body" sz="half" idx="2"/>
          </p:nvPr>
        </p:nvSpPr>
        <p:spPr/>
        <p:txBody>
          <a:bodyPr>
            <a:normAutofit lnSpcReduction="10000"/>
          </a:bodyPr>
          <a:lstStyle/>
          <a:p>
            <a:r>
              <a:rPr lang="en-US" dirty="0" smtClean="0"/>
              <a:t>Jim Bob noticed that this was the same little girl from picture 6 and thought about how this is one angry little girl and decided to look at the big picture as a whole. Maybe she was an angry child. Or maybe she was a spoiled brat.</a:t>
            </a:r>
            <a:endParaRPr lang="en-US" dirty="0"/>
          </a:p>
        </p:txBody>
      </p:sp>
      <p:pic>
        <p:nvPicPr>
          <p:cNvPr id="9" name="Picture Placeholder 8" descr="pic 8.jpg"/>
          <p:cNvPicPr>
            <a:picLocks noGrp="1" noChangeAspect="1"/>
          </p:cNvPicPr>
          <p:nvPr>
            <p:ph type="pic" idx="1"/>
          </p:nvPr>
        </p:nvPicPr>
        <p:blipFill>
          <a:blip r:embed="rId2" cstate="print"/>
          <a:srcRect t="130" b="130"/>
          <a:stretch>
            <a:fillRect/>
          </a:stretch>
        </p:blip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381000" y="1447800"/>
            <a:ext cx="8153400" cy="3276600"/>
          </a:xfrm>
        </p:spPr>
        <p:txBody>
          <a:bodyPr>
            <a:normAutofit/>
          </a:bodyPr>
          <a:lstStyle/>
          <a:p>
            <a:r>
              <a:rPr lang="en-US" sz="2400" dirty="0" smtClean="0"/>
              <a:t>This essential thought process is an example of Gestalt psychology, as he decided to only look at the whole story, not just the little pieces that go into her story.</a:t>
            </a:r>
          </a:p>
          <a:p>
            <a:r>
              <a:rPr lang="en-US" sz="2400" dirty="0" smtClean="0"/>
              <a:t>This would still be focused on by behaviorists though because of how overt her actions continue to be.</a:t>
            </a: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Picture number 9</a:t>
            </a:r>
            <a:endParaRPr lang="en-US" dirty="0"/>
          </a:p>
        </p:txBody>
      </p:sp>
      <p:sp>
        <p:nvSpPr>
          <p:cNvPr id="6" name="Text Placeholder 5"/>
          <p:cNvSpPr>
            <a:spLocks noGrp="1"/>
          </p:cNvSpPr>
          <p:nvPr>
            <p:ph type="body" sz="half" idx="2"/>
          </p:nvPr>
        </p:nvSpPr>
        <p:spPr>
          <a:xfrm>
            <a:off x="1143000" y="5410200"/>
            <a:ext cx="7333488" cy="1143000"/>
          </a:xfrm>
        </p:spPr>
        <p:txBody>
          <a:bodyPr>
            <a:normAutofit/>
          </a:bodyPr>
          <a:lstStyle/>
          <a:p>
            <a:r>
              <a:rPr lang="en-US" dirty="0" smtClean="0"/>
              <a:t>Due to lack of definition of the picture, Jim Bob can’t tell what kind of bird that is that is about to, what looks like, attack the man, but Jim Bob is worried about this man and this bird. Wondering if the man will be okay and wondering what this man did to provoke this animal.  </a:t>
            </a:r>
            <a:endParaRPr lang="en-US" dirty="0"/>
          </a:p>
        </p:txBody>
      </p:sp>
      <p:pic>
        <p:nvPicPr>
          <p:cNvPr id="4098" name="Picture 2" descr="F:\pic 9.jpg"/>
          <p:cNvPicPr>
            <a:picLocks noChangeAspect="1" noChangeArrowheads="1"/>
          </p:cNvPicPr>
          <p:nvPr/>
        </p:nvPicPr>
        <p:blipFill>
          <a:blip r:embed="rId2" cstate="print"/>
          <a:srcRect/>
          <a:stretch>
            <a:fillRect/>
          </a:stretch>
        </p:blipFill>
        <p:spPr bwMode="auto">
          <a:xfrm>
            <a:off x="2895600" y="685800"/>
            <a:ext cx="4114800" cy="44958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idx="1"/>
          </p:nvPr>
        </p:nvSpPr>
        <p:spPr>
          <a:xfrm>
            <a:off x="381000" y="2514600"/>
            <a:ext cx="8382000" cy="2286000"/>
          </a:xfrm>
        </p:spPr>
        <p:txBody>
          <a:bodyPr>
            <a:normAutofit/>
          </a:bodyPr>
          <a:lstStyle/>
          <a:p>
            <a:r>
              <a:rPr lang="en-US" sz="2400" dirty="0" smtClean="0"/>
              <a:t>Again, another example of humanism at work, but behaviorism would come to play as for how the man will react and why the bird decided to attack.</a:t>
            </a: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Picture number 10</a:t>
            </a:r>
            <a:endParaRPr lang="en-US" dirty="0"/>
          </a:p>
        </p:txBody>
      </p:sp>
      <p:pic>
        <p:nvPicPr>
          <p:cNvPr id="5" name="Picture Placeholder 4" descr="pic 10.jpg"/>
          <p:cNvPicPr>
            <a:picLocks noGrp="1" noChangeAspect="1"/>
          </p:cNvPicPr>
          <p:nvPr>
            <p:ph type="pic" idx="1"/>
          </p:nvPr>
        </p:nvPicPr>
        <p:blipFill>
          <a:blip r:embed="rId2" cstate="print"/>
          <a:srcRect t="786" b="786"/>
          <a:stretch>
            <a:fillRect/>
          </a:stretch>
        </p:blipFill>
        <p:spPr>
          <a:xfrm>
            <a:off x="1138237" y="373966"/>
            <a:ext cx="7333488" cy="5188634"/>
          </a:xfrm>
        </p:spPr>
      </p:pic>
      <p:sp>
        <p:nvSpPr>
          <p:cNvPr id="4" name="Text Placeholder 3"/>
          <p:cNvSpPr>
            <a:spLocks noGrp="1"/>
          </p:cNvSpPr>
          <p:nvPr>
            <p:ph type="body" sz="half" idx="2"/>
          </p:nvPr>
        </p:nvSpPr>
        <p:spPr>
          <a:xfrm>
            <a:off x="1143000" y="5638800"/>
            <a:ext cx="7333488" cy="914400"/>
          </a:xfrm>
        </p:spPr>
        <p:txBody>
          <a:bodyPr>
            <a:normAutofit/>
          </a:bodyPr>
          <a:lstStyle/>
          <a:p>
            <a:r>
              <a:rPr lang="en-US" sz="1600" dirty="0" smtClean="0"/>
              <a:t>At first, Jim Bob wasn’t really sure how to feel about this picture. Jim Bob is concerned for whomever could have been on that dock and now is concerned  that may start a fire that could spread. </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idx="1"/>
          </p:nvPr>
        </p:nvSpPr>
        <p:spPr>
          <a:xfrm>
            <a:off x="381000" y="1633536"/>
            <a:ext cx="8382000" cy="2786064"/>
          </a:xfrm>
        </p:spPr>
        <p:txBody>
          <a:bodyPr>
            <a:normAutofit/>
          </a:bodyPr>
          <a:lstStyle/>
          <a:p>
            <a:r>
              <a:rPr lang="en-US" sz="2400" dirty="0" smtClean="0"/>
              <a:t>These pictures make Jim Bob concerned a lot.</a:t>
            </a:r>
          </a:p>
          <a:p>
            <a:endParaRPr lang="en-US" sz="2400" dirty="0" smtClean="0"/>
          </a:p>
          <a:p>
            <a:r>
              <a:rPr lang="en-US" sz="2400" dirty="0" smtClean="0"/>
              <a:t>His reaction would be an example of Functionalism because his mind went to wanting to stop the fire, which is, loosely termed, instinctive.</a:t>
            </a:r>
            <a:endParaRPr lang="en-US"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381000" y="228600"/>
            <a:ext cx="8153400" cy="6248400"/>
          </a:xfrm>
        </p:spPr>
        <p:txBody>
          <a:bodyPr/>
          <a:lstStyle/>
          <a:p>
            <a:r>
              <a:rPr lang="en-US" sz="2400" dirty="0" smtClean="0"/>
              <a:t>Finally, it was time for Jim Bob to go home to his cave and think about all the stimulating images he saw.</a:t>
            </a:r>
          </a:p>
          <a:p>
            <a:endParaRPr lang="en-US" sz="2400" dirty="0" smtClean="0"/>
          </a:p>
          <a:p>
            <a:r>
              <a:rPr lang="en-US" sz="2400" dirty="0" smtClean="0"/>
              <a:t>He thought about hid overt reactions to some pictures and his covert reactions to all of them. He also thought about how of all the types of psychology, the ones used most were Humanism and Behaviorism. Those two dealt the most with what exactly was going on and why. Where as gestalt thought about the whole idea and structuralism look at how what the stimuli did to you. </a:t>
            </a:r>
          </a:p>
          <a:p>
            <a:endParaRPr lang="en-US" sz="2400" dirty="0" smtClean="0"/>
          </a:p>
          <a:p>
            <a:r>
              <a:rPr lang="en-US" sz="2400" dirty="0" smtClean="0"/>
              <a:t>Today was an exciting day for Jim Bob. He felt, saw, thought, and now it’s time to go.</a:t>
            </a:r>
          </a:p>
          <a:p>
            <a:endParaRPr lang="en-US" dirty="0" smtClean="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410200" y="228600"/>
            <a:ext cx="3429000" cy="1362075"/>
          </a:xfrm>
        </p:spPr>
        <p:txBody>
          <a:bodyPr/>
          <a:lstStyle/>
          <a:p>
            <a:r>
              <a:rPr lang="en-US" dirty="0" smtClean="0"/>
              <a:t>“Goodbye”</a:t>
            </a:r>
            <a:endParaRPr lang="en-US" dirty="0"/>
          </a:p>
        </p:txBody>
      </p:sp>
      <p:sp>
        <p:nvSpPr>
          <p:cNvPr id="7" name="Text Placeholder 6"/>
          <p:cNvSpPr>
            <a:spLocks noGrp="1"/>
          </p:cNvSpPr>
          <p:nvPr>
            <p:ph type="body" idx="1"/>
          </p:nvPr>
        </p:nvSpPr>
        <p:spPr/>
        <p:txBody>
          <a:bodyPr>
            <a:normAutofit/>
          </a:bodyPr>
          <a:lstStyle/>
          <a:p>
            <a:r>
              <a:rPr lang="en-US" sz="4000" dirty="0" smtClean="0"/>
              <a:t>Say goodbye Jim Bob</a:t>
            </a:r>
            <a:endParaRPr lang="en-US" sz="4000" dirty="0"/>
          </a:p>
        </p:txBody>
      </p:sp>
      <p:pic>
        <p:nvPicPr>
          <p:cNvPr id="8" name="Content Placeholder 3" descr="baby.jpg"/>
          <p:cNvPicPr>
            <a:picLocks noChangeAspect="1"/>
          </p:cNvPicPr>
          <p:nvPr/>
        </p:nvPicPr>
        <p:blipFill>
          <a:blip r:embed="rId2" cstate="print"/>
          <a:stretch>
            <a:fillRect/>
          </a:stretch>
        </p:blipFill>
        <p:spPr>
          <a:xfrm>
            <a:off x="5334000" y="1828800"/>
            <a:ext cx="3451225" cy="457200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592</TotalTime>
  <Words>1096</Words>
  <Application>Microsoft Office PowerPoint</Application>
  <PresentationFormat>On-screen Show (4:3)</PresentationFormat>
  <Paragraphs>67</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Verve</vt:lpstr>
      <vt:lpstr>Jim Bob the Dragon Goes to the Museum</vt:lpstr>
      <vt:lpstr>Slide 2</vt:lpstr>
      <vt:lpstr>Slide 3</vt:lpstr>
      <vt:lpstr>Picture Number 1</vt:lpstr>
      <vt:lpstr>Slide 5</vt:lpstr>
      <vt:lpstr>Picture number 2</vt:lpstr>
      <vt:lpstr>Slide 7</vt:lpstr>
      <vt:lpstr>Picture number 3</vt:lpstr>
      <vt:lpstr>Slide 9</vt:lpstr>
      <vt:lpstr>Picture number 4</vt:lpstr>
      <vt:lpstr>Slide 11</vt:lpstr>
      <vt:lpstr>Picture number 5 </vt:lpstr>
      <vt:lpstr>Slide 13</vt:lpstr>
      <vt:lpstr>  picture number 6</vt:lpstr>
      <vt:lpstr>Slide 15</vt:lpstr>
      <vt:lpstr>  picture number 7</vt:lpstr>
      <vt:lpstr>Slide 17</vt:lpstr>
      <vt:lpstr>Picture number 8 </vt:lpstr>
      <vt:lpstr>Slide 19</vt:lpstr>
      <vt:lpstr>Picture number 9</vt:lpstr>
      <vt:lpstr>Slide 21</vt:lpstr>
      <vt:lpstr>Picture number 10</vt:lpstr>
      <vt:lpstr>Slide 23</vt:lpstr>
      <vt:lpstr>Slide 24</vt:lpstr>
      <vt:lpstr>“Goodbye”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Dawn Slocum</dc:creator>
  <cp:lastModifiedBy>donna riley</cp:lastModifiedBy>
  <cp:revision>53</cp:revision>
  <dcterms:created xsi:type="dcterms:W3CDTF">2015-10-11T16:32:30Z</dcterms:created>
  <dcterms:modified xsi:type="dcterms:W3CDTF">2015-10-12T03:21:27Z</dcterms:modified>
</cp:coreProperties>
</file>